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7"/>
  </p:normalViewPr>
  <p:slideViewPr>
    <p:cSldViewPr snapToGrid="0">
      <p:cViewPr>
        <p:scale>
          <a:sx n="94" d="100"/>
          <a:sy n="94" d="100"/>
        </p:scale>
        <p:origin x="144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9/20/24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9/20/24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9/20/24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9/20/24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9/20/24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9/20/24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9/20/24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9/20/24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9/20/24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9/20/24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9/20/24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9/20/24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9/20/24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9/20/24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9/20/24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3764C-D425-7582-FDC5-553784CEC7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Two Tricks and a Time Machine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9C17FD-DEE7-7604-9676-06E832164C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1280591"/>
          </a:xfrm>
        </p:spPr>
        <p:txBody>
          <a:bodyPr/>
          <a:lstStyle/>
          <a:p>
            <a:r>
              <a:rPr lang="en-US" dirty="0"/>
              <a:t>Marcel Gietzmann-Sanders </a:t>
            </a:r>
          </a:p>
          <a:p>
            <a:r>
              <a:rPr lang="en-US" dirty="0"/>
              <a:t>September 20, 2024</a:t>
            </a:r>
          </a:p>
        </p:txBody>
      </p:sp>
    </p:spTree>
    <p:extLst>
      <p:ext uri="{BB962C8B-B14F-4D97-AF65-F5344CB8AC3E}">
        <p14:creationId xmlns:p14="http://schemas.microsoft.com/office/powerpoint/2010/main" val="1837253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564E9-BE98-A6B9-3F4C-846C382A2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Rounded Rectangle 3">
                <a:extLst>
                  <a:ext uri="{FF2B5EF4-FFF2-40B4-BE49-F238E27FC236}">
                    <a16:creationId xmlns:a16="http://schemas.microsoft.com/office/drawing/2014/main" id="{44E521AB-76D8-8CA5-9599-477E2AD12D94}"/>
                  </a:ext>
                </a:extLst>
              </p:cNvPr>
              <p:cNvSpPr/>
              <p:nvPr/>
            </p:nvSpPr>
            <p:spPr>
              <a:xfrm>
                <a:off x="4168345" y="2353961"/>
                <a:ext cx="3855308" cy="1260389"/>
              </a:xfrm>
              <a:prstGeom prst="roundRect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latin typeface="Century Gothic" panose="020B0502020202020204" pitchFamily="34" charset="0"/>
                  </a:rPr>
                  <a:t>Predictive Model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𝒚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𝐹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</m:oMath>
                  </m:oMathPara>
                </a14:m>
                <a:endParaRPr lang="en-US" b="1" dirty="0"/>
              </a:p>
            </p:txBody>
          </p:sp>
        </mc:Choice>
        <mc:Fallback>
          <p:sp>
            <p:nvSpPr>
              <p:cNvPr id="4" name="Rounded Rectangle 3">
                <a:extLst>
                  <a:ext uri="{FF2B5EF4-FFF2-40B4-BE49-F238E27FC236}">
                    <a16:creationId xmlns:a16="http://schemas.microsoft.com/office/drawing/2014/main" id="{44E521AB-76D8-8CA5-9599-477E2AD12D9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68345" y="2353961"/>
                <a:ext cx="3855308" cy="1260389"/>
              </a:xfrm>
              <a:prstGeom prst="round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9A05AE2-2ED0-A588-7468-630B07050B4A}"/>
              </a:ext>
            </a:extLst>
          </p:cNvPr>
          <p:cNvSpPr/>
          <p:nvPr/>
        </p:nvSpPr>
        <p:spPr>
          <a:xfrm>
            <a:off x="2673179" y="4361934"/>
            <a:ext cx="2594919" cy="1025611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Expectations in a Scenario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6FA361BF-812F-2B7B-4684-AE20E1E736AC}"/>
                  </a:ext>
                </a:extLst>
              </p:cNvPr>
              <p:cNvSpPr/>
              <p:nvPr/>
            </p:nvSpPr>
            <p:spPr>
              <a:xfrm>
                <a:off x="6923903" y="4361934"/>
                <a:ext cx="2594919" cy="1025611"/>
              </a:xfrm>
              <a:prstGeom prst="roundRect">
                <a:avLst/>
              </a:prstGeom>
              <a:solidFill>
                <a:schemeClr val="accent4"/>
              </a:solidFill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Understanding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→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𝒚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6FA361BF-812F-2B7B-4684-AE20E1E736A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3903" y="4361934"/>
                <a:ext cx="2594919" cy="1025611"/>
              </a:xfrm>
              <a:prstGeom prst="round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solidFill>
                  <a:schemeClr val="accent4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0888456-57DF-452C-40C7-69B16E158720}"/>
              </a:ext>
            </a:extLst>
          </p:cNvPr>
          <p:cNvCxnSpPr>
            <a:stCxn id="4" idx="2"/>
            <a:endCxn id="6" idx="0"/>
          </p:cNvCxnSpPr>
          <p:nvPr/>
        </p:nvCxnSpPr>
        <p:spPr>
          <a:xfrm flipH="1">
            <a:off x="3970639" y="3614350"/>
            <a:ext cx="2125360" cy="7475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BD06F0D-F993-80B6-01B8-E84274131186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>
            <a:off x="6095999" y="3614350"/>
            <a:ext cx="2125364" cy="74758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ight Brace 12">
            <a:extLst>
              <a:ext uri="{FF2B5EF4-FFF2-40B4-BE49-F238E27FC236}">
                <a16:creationId xmlns:a16="http://schemas.microsoft.com/office/drawing/2014/main" id="{76125926-9EA5-46F9-61E5-D791D297350A}"/>
              </a:ext>
            </a:extLst>
          </p:cNvPr>
          <p:cNvSpPr/>
          <p:nvPr/>
        </p:nvSpPr>
        <p:spPr>
          <a:xfrm rot="5400000">
            <a:off x="5781932" y="2398239"/>
            <a:ext cx="512806" cy="6960974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D28FBB84-9CCC-1218-0C98-904392B6E99F}"/>
              </a:ext>
            </a:extLst>
          </p:cNvPr>
          <p:cNvSpPr/>
          <p:nvPr/>
        </p:nvSpPr>
        <p:spPr>
          <a:xfrm>
            <a:off x="1902941" y="2774090"/>
            <a:ext cx="1804086" cy="420130"/>
          </a:xfrm>
          <a:prstGeom prst="rightArrow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85243A2-7872-B1B8-FD40-55F42C230661}"/>
              </a:ext>
            </a:extLst>
          </p:cNvPr>
          <p:cNvSpPr txBox="1"/>
          <p:nvPr/>
        </p:nvSpPr>
        <p:spPr>
          <a:xfrm>
            <a:off x="4728518" y="6278602"/>
            <a:ext cx="2619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Practical Insights</a:t>
            </a:r>
          </a:p>
        </p:txBody>
      </p:sp>
    </p:spTree>
    <p:extLst>
      <p:ext uri="{BB962C8B-B14F-4D97-AF65-F5344CB8AC3E}">
        <p14:creationId xmlns:p14="http://schemas.microsoft.com/office/powerpoint/2010/main" val="1388575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FB0C6-8240-3A02-A8CC-745380990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D04797D-A579-68AA-A173-6EF8AE4F8123}"/>
              </a:ext>
            </a:extLst>
          </p:cNvPr>
          <p:cNvSpPr/>
          <p:nvPr/>
        </p:nvSpPr>
        <p:spPr>
          <a:xfrm>
            <a:off x="674076" y="2811161"/>
            <a:ext cx="3855308" cy="7846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Machine Learning: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456B740-E1CE-48F3-E588-43EA545CC1BE}"/>
              </a:ext>
            </a:extLst>
          </p:cNvPr>
          <p:cNvSpPr/>
          <p:nvPr/>
        </p:nvSpPr>
        <p:spPr>
          <a:xfrm>
            <a:off x="674076" y="3945192"/>
            <a:ext cx="3855308" cy="7846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Log-Odds: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C272C2F-D652-2E00-B38B-4A94C900EA0B}"/>
              </a:ext>
            </a:extLst>
          </p:cNvPr>
          <p:cNvSpPr/>
          <p:nvPr/>
        </p:nvSpPr>
        <p:spPr>
          <a:xfrm>
            <a:off x="4743568" y="2815943"/>
            <a:ext cx="3855308" cy="784655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Automated Pattern Finding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8F60818-EA48-BA66-9735-0E49AF409721}"/>
              </a:ext>
            </a:extLst>
          </p:cNvPr>
          <p:cNvSpPr/>
          <p:nvPr/>
        </p:nvSpPr>
        <p:spPr>
          <a:xfrm>
            <a:off x="4743568" y="3954756"/>
            <a:ext cx="3855308" cy="784655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Dimensionality Reduction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3273E1B-A45B-1911-2BD0-B3825FC40CD7}"/>
              </a:ext>
            </a:extLst>
          </p:cNvPr>
          <p:cNvSpPr/>
          <p:nvPr/>
        </p:nvSpPr>
        <p:spPr>
          <a:xfrm>
            <a:off x="674076" y="5079223"/>
            <a:ext cx="3855308" cy="784655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Cloud: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15F9166-CF7A-7C7F-84F0-B9555147EFCE}"/>
              </a:ext>
            </a:extLst>
          </p:cNvPr>
          <p:cNvSpPr/>
          <p:nvPr/>
        </p:nvSpPr>
        <p:spPr>
          <a:xfrm>
            <a:off x="4743568" y="5079222"/>
            <a:ext cx="3855308" cy="784655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Buying Time with Money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152C8D5-F0D0-A51B-8A6D-DE65DF8ECB76}"/>
              </a:ext>
            </a:extLst>
          </p:cNvPr>
          <p:cNvSpPr/>
          <p:nvPr/>
        </p:nvSpPr>
        <p:spPr>
          <a:xfrm>
            <a:off x="9181071" y="3794119"/>
            <a:ext cx="2508421" cy="189058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 build tools that make log-odds modeling as quick and easy as possible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DC3CCD4A-EA31-ED09-6FC8-0572339C3268}"/>
              </a:ext>
            </a:extLst>
          </p:cNvPr>
          <p:cNvSpPr/>
          <p:nvPr/>
        </p:nvSpPr>
        <p:spPr>
          <a:xfrm>
            <a:off x="9181071" y="3126923"/>
            <a:ext cx="2508421" cy="604153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Goal:</a:t>
            </a:r>
          </a:p>
        </p:txBody>
      </p:sp>
    </p:spTree>
    <p:extLst>
      <p:ext uri="{BB962C8B-B14F-4D97-AF65-F5344CB8AC3E}">
        <p14:creationId xmlns:p14="http://schemas.microsoft.com/office/powerpoint/2010/main" val="752722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B4F02-8FCD-600B-0E07-8C30AB8A8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045F71B-126C-DD70-0E11-6ABB2626BA1A}"/>
              </a:ext>
            </a:extLst>
          </p:cNvPr>
          <p:cNvSpPr/>
          <p:nvPr/>
        </p:nvSpPr>
        <p:spPr>
          <a:xfrm>
            <a:off x="674076" y="2811161"/>
            <a:ext cx="3855308" cy="7846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Mimic: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6774254-F6D3-F1A8-3C3F-1BD7AD2DD479}"/>
              </a:ext>
            </a:extLst>
          </p:cNvPr>
          <p:cNvSpPr/>
          <p:nvPr/>
        </p:nvSpPr>
        <p:spPr>
          <a:xfrm>
            <a:off x="674076" y="3945192"/>
            <a:ext cx="3855308" cy="7846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Haven: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6CC7109-D9A0-8B16-2BC6-0861BE542DA5}"/>
              </a:ext>
            </a:extLst>
          </p:cNvPr>
          <p:cNvSpPr/>
          <p:nvPr/>
        </p:nvSpPr>
        <p:spPr>
          <a:xfrm>
            <a:off x="4743568" y="2815943"/>
            <a:ext cx="3855308" cy="784655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Application for Building Log Odds Models in the Cloud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6145C77-C990-0152-C4C5-4713C50FB43F}"/>
              </a:ext>
            </a:extLst>
          </p:cNvPr>
          <p:cNvSpPr/>
          <p:nvPr/>
        </p:nvSpPr>
        <p:spPr>
          <a:xfrm>
            <a:off x="4743568" y="3954756"/>
            <a:ext cx="3855308" cy="784655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 for Setting Up and Interacting with in Cloud DB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DD9BF0D-0CE2-A8D4-4D95-2A3D10FEFE77}"/>
              </a:ext>
            </a:extLst>
          </p:cNvPr>
          <p:cNvSpPr/>
          <p:nvPr/>
        </p:nvSpPr>
        <p:spPr>
          <a:xfrm>
            <a:off x="674076" y="5079223"/>
            <a:ext cx="3855308" cy="784655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WaterCycle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322FE62-C454-BB14-0398-A5CC1190AE52}"/>
              </a:ext>
            </a:extLst>
          </p:cNvPr>
          <p:cNvSpPr/>
          <p:nvPr/>
        </p:nvSpPr>
        <p:spPr>
          <a:xfrm>
            <a:off x="4743568" y="5079222"/>
            <a:ext cx="3855308" cy="784655"/>
          </a:xfrm>
          <a:prstGeom prst="round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Infrastructure as Code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84A4E9D0-5735-F539-C942-ACF489E983B9}"/>
              </a:ext>
            </a:extLst>
          </p:cNvPr>
          <p:cNvSpPr/>
          <p:nvPr/>
        </p:nvSpPr>
        <p:spPr>
          <a:xfrm>
            <a:off x="9249310" y="3343743"/>
            <a:ext cx="2508421" cy="279203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Working with Haven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Working </a:t>
            </a:r>
            <a:r>
              <a:rPr lang="en-US" dirty="0" err="1"/>
              <a:t>Watercycle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Building a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Running a Model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C6AF714-9BEA-81FD-9E69-AEF8ED3CD590}"/>
              </a:ext>
            </a:extLst>
          </p:cNvPr>
          <p:cNvSpPr/>
          <p:nvPr/>
        </p:nvSpPr>
        <p:spPr>
          <a:xfrm>
            <a:off x="9249310" y="2676547"/>
            <a:ext cx="2508421" cy="604153"/>
          </a:xfrm>
          <a:prstGeom prst="round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Demo!</a:t>
            </a:r>
          </a:p>
        </p:txBody>
      </p:sp>
    </p:spTree>
    <p:extLst>
      <p:ext uri="{BB962C8B-B14F-4D97-AF65-F5344CB8AC3E}">
        <p14:creationId xmlns:p14="http://schemas.microsoft.com/office/powerpoint/2010/main" val="201373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6652A-AC6B-0155-BB05-5C21B1E91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Screen Recording 2024-09-20 at 5.14.57 PM">
            <a:hlinkClick r:id="" action="ppaction://media"/>
            <a:extLst>
              <a:ext uri="{FF2B5EF4-FFF2-40B4-BE49-F238E27FC236}">
                <a16:creationId xmlns:a16="http://schemas.microsoft.com/office/drawing/2014/main" id="{753A8B98-0558-798D-38F6-27DD1E050A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80068" y="2065681"/>
            <a:ext cx="7280275" cy="4452893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AAD0C5A-D910-749D-F13F-3D637A545849}"/>
              </a:ext>
            </a:extLst>
          </p:cNvPr>
          <p:cNvSpPr/>
          <p:nvPr/>
        </p:nvSpPr>
        <p:spPr>
          <a:xfrm>
            <a:off x="2993811" y="6379271"/>
            <a:ext cx="4071937" cy="27860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Depth Class 25, January</a:t>
            </a:r>
          </a:p>
        </p:txBody>
      </p:sp>
    </p:spTree>
    <p:extLst>
      <p:ext uri="{BB962C8B-B14F-4D97-AF65-F5344CB8AC3E}">
        <p14:creationId xmlns:p14="http://schemas.microsoft.com/office/powerpoint/2010/main" val="2977341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16F8D-0DA7-CC0C-5F3F-3E6875817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Picture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B730E276-E64E-11CD-F4D1-710718B95B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1431"/>
          <a:stretch/>
        </p:blipFill>
        <p:spPr>
          <a:xfrm>
            <a:off x="2925403" y="606912"/>
            <a:ext cx="8456595" cy="2901950"/>
          </a:xfrm>
          <a:prstGeom prst="rect">
            <a:avLst/>
          </a:prstGeom>
        </p:spPr>
      </p:pic>
      <p:pic>
        <p:nvPicPr>
          <p:cNvPr id="6" name="Picture 5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CFA11898-1841-8460-5447-50297BBC6E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7642"/>
          <a:stretch/>
        </p:blipFill>
        <p:spPr>
          <a:xfrm>
            <a:off x="2595464" y="3508862"/>
            <a:ext cx="9116471" cy="290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149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842E4-C23A-5AD2-A7AF-91A2483C2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436A0-CCC5-BA61-DB72-E884C3394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have the machinery to build log-odds models with ease </a:t>
            </a:r>
          </a:p>
          <a:p>
            <a:r>
              <a:rPr lang="en-US" dirty="0"/>
              <a:t>Very quick and very cheap</a:t>
            </a:r>
          </a:p>
          <a:p>
            <a:r>
              <a:rPr lang="en-US" dirty="0"/>
              <a:t>Can focus on generating insights (the human bit!)</a:t>
            </a:r>
          </a:p>
        </p:txBody>
      </p:sp>
    </p:spTree>
    <p:extLst>
      <p:ext uri="{BB962C8B-B14F-4D97-AF65-F5344CB8AC3E}">
        <p14:creationId xmlns:p14="http://schemas.microsoft.com/office/powerpoint/2010/main" val="1123369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D866A-A001-FD89-04F8-19C9F4AA0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8950558-D796-F042-A482-773927124A25}"/>
              </a:ext>
            </a:extLst>
          </p:cNvPr>
          <p:cNvSpPr/>
          <p:nvPr/>
        </p:nvSpPr>
        <p:spPr>
          <a:xfrm>
            <a:off x="646781" y="2497263"/>
            <a:ext cx="3855308" cy="7846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Build Movement Model(s)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EB3C4FB-F2F8-1F50-3226-3E6255A21F74}"/>
              </a:ext>
            </a:extLst>
          </p:cNvPr>
          <p:cNvSpPr/>
          <p:nvPr/>
        </p:nvSpPr>
        <p:spPr>
          <a:xfrm>
            <a:off x="646781" y="3576419"/>
            <a:ext cx="3855308" cy="109902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Explore Tools for Less DIY Simulation/Hypercube Exploration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5A265D2E-24CF-2A3D-7E86-864101A97DDE}"/>
              </a:ext>
            </a:extLst>
          </p:cNvPr>
          <p:cNvSpPr/>
          <p:nvPr/>
        </p:nvSpPr>
        <p:spPr>
          <a:xfrm>
            <a:off x="646781" y="4969942"/>
            <a:ext cx="3855308" cy="78465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Work on Data Ingest</a:t>
            </a:r>
          </a:p>
        </p:txBody>
      </p:sp>
    </p:spTree>
    <p:extLst>
      <p:ext uri="{BB962C8B-B14F-4D97-AF65-F5344CB8AC3E}">
        <p14:creationId xmlns:p14="http://schemas.microsoft.com/office/powerpoint/2010/main" val="7567068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57</TotalTime>
  <Words>157</Words>
  <Application>Microsoft Macintosh PowerPoint</Application>
  <PresentationFormat>Widescreen</PresentationFormat>
  <Paragraphs>42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Cambria Math</vt:lpstr>
      <vt:lpstr>Century Gothic</vt:lpstr>
      <vt:lpstr>Wingdings 2</vt:lpstr>
      <vt:lpstr>Quotable</vt:lpstr>
      <vt:lpstr>Two Tricks and a Time Machine</vt:lpstr>
      <vt:lpstr>Setup</vt:lpstr>
      <vt:lpstr>Goal</vt:lpstr>
      <vt:lpstr>Solution</vt:lpstr>
      <vt:lpstr>Results</vt:lpstr>
      <vt:lpstr>Results</vt:lpstr>
      <vt:lpstr>Conclusions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Marcel Gietzmann-Sanders</dc:creator>
  <cp:lastModifiedBy>Marcel Gietzmann-Sanders</cp:lastModifiedBy>
  <cp:revision>13</cp:revision>
  <dcterms:created xsi:type="dcterms:W3CDTF">2024-09-20T20:48:26Z</dcterms:created>
  <dcterms:modified xsi:type="dcterms:W3CDTF">2024-09-20T21:45:44Z</dcterms:modified>
</cp:coreProperties>
</file>

<file path=docProps/thumbnail.jpeg>
</file>